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2" r:id="rId6"/>
    <p:sldId id="263" r:id="rId7"/>
    <p:sldId id="264" r:id="rId8"/>
  </p:sldIdLst>
  <p:sldSz cx="12192000" cy="6858000"/>
  <p:notesSz cx="6858000" cy="9144000"/>
  <p:embeddedFontLst>
    <p:embeddedFont>
      <p:font typeface="210 썸타임 B" panose="02020603020101020101" pitchFamily="18" charset="-127"/>
      <p:regular r:id="rId9"/>
    </p:embeddedFont>
    <p:embeddedFont>
      <p:font typeface="210 썸타임 R" panose="02020603020101020101" pitchFamily="18" charset="-127"/>
      <p:regular r:id="rId10"/>
    </p:embeddedFont>
    <p:embeddedFont>
      <p:font typeface="나눔스퀘어_ac Bold" panose="020B0600000101010101" pitchFamily="50" charset="-127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B3092-627E-49D5-B856-46CDE505F920}" v="151" dt="2022-08-18T10:22:08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한예진[ 학부재학 / 국어국문학과 ]" userId="ae14c3da-c131-4228-a9da-d6bdfb4e49c2" providerId="ADAL" clId="{F74B3092-627E-49D5-B856-46CDE505F920}"/>
    <pc:docChg chg="undo custSel addSld delSld modSld">
      <pc:chgData name="한예진[ 학부재학 / 국어국문학과 ]" userId="ae14c3da-c131-4228-a9da-d6bdfb4e49c2" providerId="ADAL" clId="{F74B3092-627E-49D5-B856-46CDE505F920}" dt="2022-08-18T10:22:22.943" v="1678" actId="1076"/>
      <pc:docMkLst>
        <pc:docMk/>
      </pc:docMkLst>
      <pc:sldChg chg="addSp delSp modSp mod setBg">
        <pc:chgData name="한예진[ 학부재학 / 국어국문학과 ]" userId="ae14c3da-c131-4228-a9da-d6bdfb4e49c2" providerId="ADAL" clId="{F74B3092-627E-49D5-B856-46CDE505F920}" dt="2022-08-13T07:22:04.866" v="277" actId="1037"/>
        <pc:sldMkLst>
          <pc:docMk/>
          <pc:sldMk cId="4283392162" sldId="256"/>
        </pc:sldMkLst>
        <pc:spChg chg="add del">
          <ac:chgData name="한예진[ 학부재학 / 국어국문학과 ]" userId="ae14c3da-c131-4228-a9da-d6bdfb4e49c2" providerId="ADAL" clId="{F74B3092-627E-49D5-B856-46CDE505F920}" dt="2022-08-13T07:13:40.310" v="5" actId="478"/>
          <ac:spMkLst>
            <pc:docMk/>
            <pc:sldMk cId="4283392162" sldId="256"/>
            <ac:spMk id="2" creationId="{4E54EF7B-D62B-5666-F743-E265B5B87F5A}"/>
          </ac:spMkLst>
        </pc:spChg>
        <pc:spChg chg="add del">
          <ac:chgData name="한예진[ 학부재학 / 국어국문학과 ]" userId="ae14c3da-c131-4228-a9da-d6bdfb4e49c2" providerId="ADAL" clId="{F74B3092-627E-49D5-B856-46CDE505F920}" dt="2022-08-13T07:13:38.490" v="4" actId="478"/>
          <ac:spMkLst>
            <pc:docMk/>
            <pc:sldMk cId="4283392162" sldId="256"/>
            <ac:spMk id="3" creationId="{DAA1FD41-C430-E5B0-BE86-F4A3A7C82B61}"/>
          </ac:spMkLst>
        </pc:spChg>
        <pc:spChg chg="add mod">
          <ac:chgData name="한예진[ 학부재학 / 국어국문학과 ]" userId="ae14c3da-c131-4228-a9da-d6bdfb4e49c2" providerId="ADAL" clId="{F74B3092-627E-49D5-B856-46CDE505F920}" dt="2022-08-13T07:22:04.866" v="277" actId="1037"/>
          <ac:spMkLst>
            <pc:docMk/>
            <pc:sldMk cId="4283392162" sldId="256"/>
            <ac:spMk id="6" creationId="{69FE30BD-1317-05C1-9413-3FA3FA4A5F8C}"/>
          </ac:spMkLst>
        </pc:spChg>
        <pc:spChg chg="add mod">
          <ac:chgData name="한예진[ 학부재학 / 국어국문학과 ]" userId="ae14c3da-c131-4228-a9da-d6bdfb4e49c2" providerId="ADAL" clId="{F74B3092-627E-49D5-B856-46CDE505F920}" dt="2022-08-13T07:22:04.866" v="277" actId="1037"/>
          <ac:spMkLst>
            <pc:docMk/>
            <pc:sldMk cId="4283392162" sldId="256"/>
            <ac:spMk id="7" creationId="{827665B1-C68C-B9EC-11B8-6B72C292C0D3}"/>
          </ac:spMkLst>
        </pc:spChg>
        <pc:picChg chg="add del mod">
          <ac:chgData name="한예진[ 학부재학 / 국어국문학과 ]" userId="ae14c3da-c131-4228-a9da-d6bdfb4e49c2" providerId="ADAL" clId="{F74B3092-627E-49D5-B856-46CDE505F920}" dt="2022-08-13T07:17:17.731" v="130" actId="1076"/>
          <ac:picMkLst>
            <pc:docMk/>
            <pc:sldMk cId="4283392162" sldId="256"/>
            <ac:picMk id="5" creationId="{B0411F1D-9038-CC40-914C-F29FC1371289}"/>
          </ac:picMkLst>
        </pc:picChg>
      </pc:sldChg>
      <pc:sldChg chg="addSp delSp modSp new mod setBg chgLayout">
        <pc:chgData name="한예진[ 학부재학 / 국어국문학과 ]" userId="ae14c3da-c131-4228-a9da-d6bdfb4e49c2" providerId="ADAL" clId="{F74B3092-627E-49D5-B856-46CDE505F920}" dt="2022-08-13T07:42:27.123" v="1637" actId="20577"/>
        <pc:sldMkLst>
          <pc:docMk/>
          <pc:sldMk cId="2265454264" sldId="257"/>
        </pc:sldMkLst>
        <pc:spChg chg="mod ord">
          <ac:chgData name="한예진[ 학부재학 / 국어국문학과 ]" userId="ae14c3da-c131-4228-a9da-d6bdfb4e49c2" providerId="ADAL" clId="{F74B3092-627E-49D5-B856-46CDE505F920}" dt="2022-08-13T07:25:41.179" v="337" actId="700"/>
          <ac:spMkLst>
            <pc:docMk/>
            <pc:sldMk cId="2265454264" sldId="257"/>
            <ac:spMk id="2" creationId="{79FEB822-8924-0D7B-5B8F-7C72EECD3328}"/>
          </ac:spMkLst>
        </pc:spChg>
        <pc:spChg chg="del">
          <ac:chgData name="한예진[ 학부재학 / 국어국문학과 ]" userId="ae14c3da-c131-4228-a9da-d6bdfb4e49c2" providerId="ADAL" clId="{F74B3092-627E-49D5-B856-46CDE505F920}" dt="2022-08-13T07:21:06.466" v="249" actId="478"/>
          <ac:spMkLst>
            <pc:docMk/>
            <pc:sldMk cId="2265454264" sldId="257"/>
            <ac:spMk id="3" creationId="{BB1199B9-1F5B-544F-5A48-0114CE028E58}"/>
          </ac:spMkLst>
        </pc:spChg>
        <pc:spChg chg="add mod ord">
          <ac:chgData name="한예진[ 학부재학 / 국어국문학과 ]" userId="ae14c3da-c131-4228-a9da-d6bdfb4e49c2" providerId="ADAL" clId="{F74B3092-627E-49D5-B856-46CDE505F920}" dt="2022-08-13T07:42:27.123" v="1637" actId="20577"/>
          <ac:spMkLst>
            <pc:docMk/>
            <pc:sldMk cId="2265454264" sldId="257"/>
            <ac:spMk id="15" creationId="{13671434-A780-6725-0DF6-0E28EC3406AF}"/>
          </ac:spMkLst>
        </pc:spChg>
        <pc:picChg chg="add del mod">
          <ac:chgData name="한예진[ 학부재학 / 국어국문학과 ]" userId="ae14c3da-c131-4228-a9da-d6bdfb4e49c2" providerId="ADAL" clId="{F74B3092-627E-49D5-B856-46CDE505F920}" dt="2022-08-13T07:22:34.468" v="283" actId="478"/>
          <ac:picMkLst>
            <pc:docMk/>
            <pc:sldMk cId="2265454264" sldId="257"/>
            <ac:picMk id="5" creationId="{0D1057A3-3F50-D17D-5A88-853A033543F1}"/>
          </ac:picMkLst>
        </pc:picChg>
        <pc:picChg chg="add del mod">
          <ac:chgData name="한예진[ 학부재학 / 국어국문학과 ]" userId="ae14c3da-c131-4228-a9da-d6bdfb4e49c2" providerId="ADAL" clId="{F74B3092-627E-49D5-B856-46CDE505F920}" dt="2022-08-13T07:23:40.820" v="298" actId="478"/>
          <ac:picMkLst>
            <pc:docMk/>
            <pc:sldMk cId="2265454264" sldId="257"/>
            <ac:picMk id="7" creationId="{7002BCBF-D372-D33C-FA5C-AC493FB39056}"/>
          </ac:picMkLst>
        </pc:picChg>
        <pc:picChg chg="add del">
          <ac:chgData name="한예진[ 학부재학 / 국어국문학과 ]" userId="ae14c3da-c131-4228-a9da-d6bdfb4e49c2" providerId="ADAL" clId="{F74B3092-627E-49D5-B856-46CDE505F920}" dt="2022-08-13T07:23:18.338" v="295" actId="478"/>
          <ac:picMkLst>
            <pc:docMk/>
            <pc:sldMk cId="2265454264" sldId="257"/>
            <ac:picMk id="9" creationId="{DDFBFD17-8FBF-2B52-F5BF-8379AFF699DA}"/>
          </ac:picMkLst>
        </pc:picChg>
        <pc:picChg chg="add del mod">
          <ac:chgData name="한예진[ 학부재학 / 국어국문학과 ]" userId="ae14c3da-c131-4228-a9da-d6bdfb4e49c2" providerId="ADAL" clId="{F74B3092-627E-49D5-B856-46CDE505F920}" dt="2022-08-13T07:24:33.533" v="305" actId="21"/>
          <ac:picMkLst>
            <pc:docMk/>
            <pc:sldMk cId="2265454264" sldId="257"/>
            <ac:picMk id="11" creationId="{67405AF7-6894-CB4E-049D-9B39ACEE4A48}"/>
          </ac:picMkLst>
        </pc:picChg>
        <pc:picChg chg="add del mod">
          <ac:chgData name="한예진[ 학부재학 / 국어국문학과 ]" userId="ae14c3da-c131-4228-a9da-d6bdfb4e49c2" providerId="ADAL" clId="{F74B3092-627E-49D5-B856-46CDE505F920}" dt="2022-08-13T07:25:31.272" v="336" actId="478"/>
          <ac:picMkLst>
            <pc:docMk/>
            <pc:sldMk cId="2265454264" sldId="257"/>
            <ac:picMk id="12" creationId="{3696E4E1-0A47-A3AD-47F4-41E3EE3C32E9}"/>
          </ac:picMkLst>
        </pc:picChg>
        <pc:picChg chg="add del mod">
          <ac:chgData name="한예진[ 학부재학 / 국어국문학과 ]" userId="ae14c3da-c131-4228-a9da-d6bdfb4e49c2" providerId="ADAL" clId="{F74B3092-627E-49D5-B856-46CDE505F920}" dt="2022-08-13T07:25:28.547" v="335" actId="478"/>
          <ac:picMkLst>
            <pc:docMk/>
            <pc:sldMk cId="2265454264" sldId="257"/>
            <ac:picMk id="14" creationId="{5B523EFA-3A55-616C-FEF5-DDFE25474E0F}"/>
          </ac:picMkLst>
        </pc:picChg>
        <pc:picChg chg="add mod">
          <ac:chgData name="한예진[ 학부재학 / 국어국문학과 ]" userId="ae14c3da-c131-4228-a9da-d6bdfb4e49c2" providerId="ADAL" clId="{F74B3092-627E-49D5-B856-46CDE505F920}" dt="2022-08-13T07:42:16.770" v="1628" actId="1076"/>
          <ac:picMkLst>
            <pc:docMk/>
            <pc:sldMk cId="2265454264" sldId="257"/>
            <ac:picMk id="16" creationId="{FDADE0BE-859C-B953-8FCA-C6298D41A89F}"/>
          </ac:picMkLst>
        </pc:picChg>
      </pc:sldChg>
      <pc:sldChg chg="new del">
        <pc:chgData name="한예진[ 학부재학 / 국어국문학과 ]" userId="ae14c3da-c131-4228-a9da-d6bdfb4e49c2" providerId="ADAL" clId="{F74B3092-627E-49D5-B856-46CDE505F920}" dt="2022-08-13T07:28:17.179" v="667" actId="47"/>
        <pc:sldMkLst>
          <pc:docMk/>
          <pc:sldMk cId="1600897883" sldId="258"/>
        </pc:sldMkLst>
      </pc:sldChg>
      <pc:sldChg chg="new del">
        <pc:chgData name="한예진[ 학부재학 / 국어국문학과 ]" userId="ae14c3da-c131-4228-a9da-d6bdfb4e49c2" providerId="ADAL" clId="{F74B3092-627E-49D5-B856-46CDE505F920}" dt="2022-08-13T07:28:25.650" v="669" actId="47"/>
        <pc:sldMkLst>
          <pc:docMk/>
          <pc:sldMk cId="3129920237" sldId="259"/>
        </pc:sldMkLst>
      </pc:sldChg>
      <pc:sldChg chg="addSp modSp add mod setBg">
        <pc:chgData name="한예진[ 학부재학 / 국어국문학과 ]" userId="ae14c3da-c131-4228-a9da-d6bdfb4e49c2" providerId="ADAL" clId="{F74B3092-627E-49D5-B856-46CDE505F920}" dt="2022-08-13T07:39:20.098" v="1334" actId="1076"/>
        <pc:sldMkLst>
          <pc:docMk/>
          <pc:sldMk cId="1719928450" sldId="260"/>
        </pc:sldMkLst>
        <pc:spChg chg="mod">
          <ac:chgData name="한예진[ 학부재학 / 국어국문학과 ]" userId="ae14c3da-c131-4228-a9da-d6bdfb4e49c2" providerId="ADAL" clId="{F74B3092-627E-49D5-B856-46CDE505F920}" dt="2022-08-13T07:23:50.766" v="301" actId="255"/>
          <ac:spMkLst>
            <pc:docMk/>
            <pc:sldMk cId="1719928450" sldId="260"/>
            <ac:spMk id="2" creationId="{79FEB822-8924-0D7B-5B8F-7C72EECD3328}"/>
          </ac:spMkLst>
        </pc:spChg>
        <pc:picChg chg="add mod">
          <ac:chgData name="한예진[ 학부재학 / 국어국문학과 ]" userId="ae14c3da-c131-4228-a9da-d6bdfb4e49c2" providerId="ADAL" clId="{F74B3092-627E-49D5-B856-46CDE505F920}" dt="2022-08-13T07:24:40.046" v="308" actId="1076"/>
          <ac:picMkLst>
            <pc:docMk/>
            <pc:sldMk cId="1719928450" sldId="260"/>
            <ac:picMk id="3" creationId="{EE4722AD-775A-9F5F-F60F-29E5C1277ABD}"/>
          </ac:picMkLst>
        </pc:picChg>
        <pc:picChg chg="add mod ord">
          <ac:chgData name="한예진[ 학부재학 / 국어국문학과 ]" userId="ae14c3da-c131-4228-a9da-d6bdfb4e49c2" providerId="ADAL" clId="{F74B3092-627E-49D5-B856-46CDE505F920}" dt="2022-08-13T07:39:20.098" v="1334" actId="1076"/>
          <ac:picMkLst>
            <pc:docMk/>
            <pc:sldMk cId="1719928450" sldId="260"/>
            <ac:picMk id="4" creationId="{74B8AD2C-F039-22AF-8DE1-186BE7A8541E}"/>
          </ac:picMkLst>
        </pc:picChg>
      </pc:sldChg>
      <pc:sldChg chg="addSp modSp add mod setBg">
        <pc:chgData name="한예진[ 학부재학 / 국어국문학과 ]" userId="ae14c3da-c131-4228-a9da-d6bdfb4e49c2" providerId="ADAL" clId="{F74B3092-627E-49D5-B856-46CDE505F920}" dt="2022-08-13T07:42:48.276" v="1654" actId="1076"/>
        <pc:sldMkLst>
          <pc:docMk/>
          <pc:sldMk cId="394217891" sldId="261"/>
        </pc:sldMkLst>
        <pc:spChg chg="add mod">
          <ac:chgData name="한예진[ 학부재학 / 국어국문학과 ]" userId="ae14c3da-c131-4228-a9da-d6bdfb4e49c2" providerId="ADAL" clId="{F74B3092-627E-49D5-B856-46CDE505F920}" dt="2022-08-13T07:42:48.276" v="1654" actId="1076"/>
          <ac:spMkLst>
            <pc:docMk/>
            <pc:sldMk cId="394217891" sldId="261"/>
            <ac:spMk id="5" creationId="{2AF8471C-C9EA-FCD8-0B73-94B0B55088BC}"/>
          </ac:spMkLst>
        </pc:spChg>
        <pc:picChg chg="add mod">
          <ac:chgData name="한예진[ 학부재학 / 국어국문학과 ]" userId="ae14c3da-c131-4228-a9da-d6bdfb4e49c2" providerId="ADAL" clId="{F74B3092-627E-49D5-B856-46CDE505F920}" dt="2022-08-13T07:27:06.066" v="534" actId="1076"/>
          <ac:picMkLst>
            <pc:docMk/>
            <pc:sldMk cId="394217891" sldId="261"/>
            <ac:picMk id="4" creationId="{656C72EC-962E-2F7A-5D9D-EB1B56A91164}"/>
          </ac:picMkLst>
        </pc:picChg>
      </pc:sldChg>
      <pc:sldChg chg="addSp delSp modSp add mod setBg">
        <pc:chgData name="한예진[ 학부재학 / 국어국문학과 ]" userId="ae14c3da-c131-4228-a9da-d6bdfb4e49c2" providerId="ADAL" clId="{F74B3092-627E-49D5-B856-46CDE505F920}" dt="2022-08-13T07:40:47.750" v="1509" actId="1076"/>
        <pc:sldMkLst>
          <pc:docMk/>
          <pc:sldMk cId="899199013" sldId="262"/>
        </pc:sldMkLst>
        <pc:spChg chg="add mod">
          <ac:chgData name="한예진[ 학부재학 / 국어국문학과 ]" userId="ae14c3da-c131-4228-a9da-d6bdfb4e49c2" providerId="ADAL" clId="{F74B3092-627E-49D5-B856-46CDE505F920}" dt="2022-08-13T07:40:47.750" v="1509" actId="1076"/>
          <ac:spMkLst>
            <pc:docMk/>
            <pc:sldMk cId="899199013" sldId="262"/>
            <ac:spMk id="4" creationId="{2D448EC1-50E8-53B8-EE13-5AE89EB05DBD}"/>
          </ac:spMkLst>
        </pc:spChg>
        <pc:picChg chg="del">
          <ac:chgData name="한예진[ 학부재학 / 국어국문학과 ]" userId="ae14c3da-c131-4228-a9da-d6bdfb4e49c2" providerId="ADAL" clId="{F74B3092-627E-49D5-B856-46CDE505F920}" dt="2022-08-13T07:28:30.463" v="671" actId="478"/>
          <ac:picMkLst>
            <pc:docMk/>
            <pc:sldMk cId="899199013" sldId="262"/>
            <ac:picMk id="3" creationId="{EE4722AD-775A-9F5F-F60F-29E5C1277ABD}"/>
          </ac:picMkLst>
        </pc:picChg>
        <pc:picChg chg="add mod">
          <ac:chgData name="한예진[ 학부재학 / 국어국문학과 ]" userId="ae14c3da-c131-4228-a9da-d6bdfb4e49c2" providerId="ADAL" clId="{F74B3092-627E-49D5-B856-46CDE505F920}" dt="2022-08-13T07:40:36.428" v="1505" actId="1076"/>
          <ac:picMkLst>
            <pc:docMk/>
            <pc:sldMk cId="899199013" sldId="262"/>
            <ac:picMk id="5" creationId="{085B0272-8E9F-FC74-2866-958877B72162}"/>
          </ac:picMkLst>
        </pc:picChg>
        <pc:picChg chg="del">
          <ac:chgData name="한예진[ 학부재학 / 국어국문학과 ]" userId="ae14c3da-c131-4228-a9da-d6bdfb4e49c2" providerId="ADAL" clId="{F74B3092-627E-49D5-B856-46CDE505F920}" dt="2022-08-13T07:28:27.702" v="670" actId="478"/>
          <ac:picMkLst>
            <pc:docMk/>
            <pc:sldMk cId="899199013" sldId="262"/>
            <ac:picMk id="7" creationId="{7002BCBF-D372-D33C-FA5C-AC493FB39056}"/>
          </ac:picMkLst>
        </pc:picChg>
        <pc:picChg chg="add del mod">
          <ac:chgData name="한예진[ 학부재학 / 국어국문학과 ]" userId="ae14c3da-c131-4228-a9da-d6bdfb4e49c2" providerId="ADAL" clId="{F74B3092-627E-49D5-B856-46CDE505F920}" dt="2022-08-13T07:40:29.919" v="1502" actId="478"/>
          <ac:picMkLst>
            <pc:docMk/>
            <pc:sldMk cId="899199013" sldId="262"/>
            <ac:picMk id="1026" creationId="{6A2DCB63-9F2C-DD46-EBAF-468F7DCF2EFD}"/>
          </ac:picMkLst>
        </pc:picChg>
      </pc:sldChg>
      <pc:sldChg chg="addSp delSp modSp add mod setBg">
        <pc:chgData name="한예진[ 학부재학 / 국어국문학과 ]" userId="ae14c3da-c131-4228-a9da-d6bdfb4e49c2" providerId="ADAL" clId="{F74B3092-627E-49D5-B856-46CDE505F920}" dt="2022-08-13T07:41:41.314" v="1626" actId="1076"/>
        <pc:sldMkLst>
          <pc:docMk/>
          <pc:sldMk cId="1131663878" sldId="263"/>
        </pc:sldMkLst>
        <pc:spChg chg="mod">
          <ac:chgData name="한예진[ 학부재학 / 국어국문학과 ]" userId="ae14c3da-c131-4228-a9da-d6bdfb4e49c2" providerId="ADAL" clId="{F74B3092-627E-49D5-B856-46CDE505F920}" dt="2022-08-13T07:38:14.278" v="1141" actId="20577"/>
          <ac:spMkLst>
            <pc:docMk/>
            <pc:sldMk cId="1131663878" sldId="263"/>
            <ac:spMk id="2" creationId="{79FEB822-8924-0D7B-5B8F-7C72EECD3328}"/>
          </ac:spMkLst>
        </pc:spChg>
        <pc:spChg chg="mod">
          <ac:chgData name="한예진[ 학부재학 / 국어국문학과 ]" userId="ae14c3da-c131-4228-a9da-d6bdfb4e49c2" providerId="ADAL" clId="{F74B3092-627E-49D5-B856-46CDE505F920}" dt="2022-08-13T07:41:35.386" v="1625" actId="20577"/>
          <ac:spMkLst>
            <pc:docMk/>
            <pc:sldMk cId="1131663878" sldId="263"/>
            <ac:spMk id="4" creationId="{2D448EC1-50E8-53B8-EE13-5AE89EB05DBD}"/>
          </ac:spMkLst>
        </pc:spChg>
        <pc:picChg chg="add mod">
          <ac:chgData name="한예진[ 학부재학 / 국어국문학과 ]" userId="ae14c3da-c131-4228-a9da-d6bdfb4e49c2" providerId="ADAL" clId="{F74B3092-627E-49D5-B856-46CDE505F920}" dt="2022-08-13T07:41:41.314" v="1626" actId="1076"/>
          <ac:picMkLst>
            <pc:docMk/>
            <pc:sldMk cId="1131663878" sldId="263"/>
            <ac:picMk id="3" creationId="{978A57A6-2EB0-87C9-3FEC-0C23B74FA64B}"/>
          </ac:picMkLst>
        </pc:picChg>
        <pc:picChg chg="del">
          <ac:chgData name="한예진[ 학부재학 / 국어국문학과 ]" userId="ae14c3da-c131-4228-a9da-d6bdfb4e49c2" providerId="ADAL" clId="{F74B3092-627E-49D5-B856-46CDE505F920}" dt="2022-08-13T07:39:26.671" v="1335" actId="478"/>
          <ac:picMkLst>
            <pc:docMk/>
            <pc:sldMk cId="1131663878" sldId="263"/>
            <ac:picMk id="1026" creationId="{6A2DCB63-9F2C-DD46-EBAF-468F7DCF2EFD}"/>
          </ac:picMkLst>
        </pc:picChg>
      </pc:sldChg>
      <pc:sldChg chg="addSp delSp modSp new mod">
        <pc:chgData name="한예진[ 학부재학 / 국어국문학과 ]" userId="ae14c3da-c131-4228-a9da-d6bdfb4e49c2" providerId="ADAL" clId="{F74B3092-627E-49D5-B856-46CDE505F920}" dt="2022-08-18T10:22:22.943" v="1678" actId="1076"/>
        <pc:sldMkLst>
          <pc:docMk/>
          <pc:sldMk cId="3103122215" sldId="264"/>
        </pc:sldMkLst>
        <pc:spChg chg="del">
          <ac:chgData name="한예진[ 학부재학 / 국어국문학과 ]" userId="ae14c3da-c131-4228-a9da-d6bdfb4e49c2" providerId="ADAL" clId="{F74B3092-627E-49D5-B856-46CDE505F920}" dt="2022-08-18T08:05:37.583" v="1656" actId="478"/>
          <ac:spMkLst>
            <pc:docMk/>
            <pc:sldMk cId="3103122215" sldId="264"/>
            <ac:spMk id="2" creationId="{C652ACA0-6581-52A0-23EA-1BC43D23AE87}"/>
          </ac:spMkLst>
        </pc:spChg>
        <pc:spChg chg="del">
          <ac:chgData name="한예진[ 학부재학 / 국어국문학과 ]" userId="ae14c3da-c131-4228-a9da-d6bdfb4e49c2" providerId="ADAL" clId="{F74B3092-627E-49D5-B856-46CDE505F920}" dt="2022-08-18T08:05:37.583" v="1656" actId="478"/>
          <ac:spMkLst>
            <pc:docMk/>
            <pc:sldMk cId="3103122215" sldId="264"/>
            <ac:spMk id="3" creationId="{B65F4B24-BFDB-A71F-0764-C6A1400308B5}"/>
          </ac:spMkLst>
        </pc:spChg>
        <pc:picChg chg="add mod modCrop">
          <ac:chgData name="한예진[ 학부재학 / 국어국문학과 ]" userId="ae14c3da-c131-4228-a9da-d6bdfb4e49c2" providerId="ADAL" clId="{F74B3092-627E-49D5-B856-46CDE505F920}" dt="2022-08-18T10:22:22.943" v="1678" actId="1076"/>
          <ac:picMkLst>
            <pc:docMk/>
            <pc:sldMk cId="3103122215" sldId="264"/>
            <ac:picMk id="3" creationId="{BF092950-C62B-0466-C55E-10AE0C3A5798}"/>
          </ac:picMkLst>
        </pc:picChg>
        <pc:picChg chg="add del mod">
          <ac:chgData name="한예진[ 학부재학 / 국어국문학과 ]" userId="ae14c3da-c131-4228-a9da-d6bdfb4e49c2" providerId="ADAL" clId="{F74B3092-627E-49D5-B856-46CDE505F920}" dt="2022-08-18T10:21:37.066" v="1672" actId="478"/>
          <ac:picMkLst>
            <pc:docMk/>
            <pc:sldMk cId="3103122215" sldId="264"/>
            <ac:picMk id="5" creationId="{747B4D6B-EDF5-FE2C-0E0A-9DFDD7912AD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325BD-9C1D-A040-3C3A-0FBA6C3E5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9877F-11C1-F107-AE1D-1AF0FB36B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D0F1DB-50BA-35C3-6E4B-2168AF70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01F5C5-C3EC-048D-0CDC-BE97F669C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39293-6F56-37D1-742C-089CF881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9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E6D50-4857-53BC-9463-4C974EEF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A93C05-F5D5-9F76-5999-4E927E5E0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3F8CB-3B6F-2BC5-4ADE-2D7FC54F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0D2A04-6882-D529-3289-CA12302A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AD940-5E1B-A412-EBFC-0AD48E81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9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1C7D49-6007-18B2-D781-E490AAC21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64D2C5-B807-5B7D-09B3-238E39D24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5DDA7-4BCA-0864-1CC3-2084B703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327F9B-82FA-D6F3-3FA9-C5C51837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B047B-A9B1-D0BE-A02F-1E1A9BAA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5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2C862-DA5C-8E41-FA0F-6FE3C4C9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731331-2BFA-4C9E-3004-8088F326B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46C491-2AD2-DDC4-A84D-CEB18934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2D95CA-4B91-0CDD-D5EC-A737E7C3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6DF85-F06E-419E-7F31-DDC5ADE9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4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3CD84-689C-D754-F0CF-849EA5C72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3718CF-0F64-FDF3-393F-507886401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A5D9B9-485C-BF39-52E5-618EE072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D96B0-DF93-B1C4-AAC8-D85994ED4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9ADF8-212B-94D6-ADFF-1ABACFA6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9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64B5-99B9-2DDE-B05F-D83F7D48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4C7756-5064-E510-F243-B0D41D442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D91EAE-122D-F053-79B9-8A767835E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3FC31D-66F5-7F91-F7A3-08688E25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446C04-ED7B-B622-CC2D-839B85AF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6082A-9A89-65B3-0E3F-9E3260D5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7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9E5C5-457B-9884-720E-C5C616E7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D7FC99-F727-6D6C-9C58-6249BC2C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8FCBB8-2CC0-2BF7-86C2-8A4F2D861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BB508F-B5E1-5E66-8DBF-6BB76336E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C6B9F3-4A08-1524-8924-B475D7037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30AFC2-8389-54D4-FE8F-407EC51E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03CFF3-2194-7414-A6DA-19D72140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9A26FD-F019-2250-2F03-3704EE4F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3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61F6E-BBBE-2D12-A490-A2E052B7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532C97-6D55-741F-D6CA-05B150AE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91261C-4FCA-FE98-1BAE-12A95D0C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05A86F-AC66-BFEA-17BE-9F492FBF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4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E4171C-BA8B-A00C-6929-A77E45AD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4DDDB1-6E81-48A7-6171-1F9AB6C0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445A21-9CDA-8F83-D51A-C4756344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47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BE0AD-56C6-303A-4EB4-EC0CBD2F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35844-1B24-F923-3A15-5AB2091C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85E250-8033-6ADD-FED2-BAFAC2C38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6D26E3-6235-3184-9425-68713CB5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B4545A-CB62-DBF2-54A3-D65CCD1F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AB288-D3C9-3E76-1252-0E07BE19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3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CF918-A306-5E8A-38A1-1140CDA6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E3AC41-22E9-A03A-6F5D-9A5AFC9E6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6C202C-82D5-2473-E33C-DA1F9DBA9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0CEE4B-5A00-A470-CDF4-9A8175F4D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00336-DD0D-31BB-849B-D8BF5BDC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5D9005-E347-FA40-365B-233E3BB2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0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F79878-7788-E552-37C3-79163F31E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E8B089-EAEE-70DC-3FFB-D46CBDED4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34C95-760B-41F5-DADB-EB9DEA173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C20CA-761E-4D7C-987A-67DB0F1C9AB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A4263F-8F2F-BABF-3A6B-236E18680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F84B3F-8D99-8B66-D66F-1FF02F0E4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1CF61-D336-4C3D-87D7-470F4DA24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7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411F1D-9038-CC40-914C-F29FC137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625" y="1176338"/>
            <a:ext cx="4505324" cy="450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FE30BD-1317-05C1-9413-3FA3FA4A5F8C}"/>
              </a:ext>
            </a:extLst>
          </p:cNvPr>
          <p:cNvSpPr txBox="1"/>
          <p:nvPr/>
        </p:nvSpPr>
        <p:spPr>
          <a:xfrm>
            <a:off x="1012451" y="1963270"/>
            <a:ext cx="71986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210 썸타임 B" panose="02020603020101020101" pitchFamily="18" charset="-127"/>
                <a:ea typeface="210 썸타임 B" panose="02020603020101020101" pitchFamily="18" charset="-127"/>
              </a:rPr>
              <a:t>우주인의 일기</a:t>
            </a:r>
            <a:endParaRPr lang="en-US" altLang="ko-KR" sz="6600" dirty="0">
              <a:latin typeface="210 썸타임 B" panose="02020603020101020101" pitchFamily="18" charset="-127"/>
              <a:ea typeface="210 썸타임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665B1-C68C-B9EC-11B8-6B72C292C0D3}"/>
              </a:ext>
            </a:extLst>
          </p:cNvPr>
          <p:cNvSpPr txBox="1"/>
          <p:nvPr/>
        </p:nvSpPr>
        <p:spPr>
          <a:xfrm>
            <a:off x="1012451" y="3274769"/>
            <a:ext cx="7198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우주 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39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EB822-8924-0D7B-5B8F-7C72EECD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000" dirty="0">
                <a:latin typeface="210 썸타임 R" panose="02020603020101020101" pitchFamily="18" charset="-127"/>
                <a:ea typeface="210 썸타임 R" panose="02020603020101020101" pitchFamily="18" charset="-127"/>
              </a:rPr>
              <a:t>아이템 개요</a:t>
            </a:r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13671434-A780-6725-0DF6-0E28EC340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우주인의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갓생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슬로건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고통스러운 현생으로부터 탈출해 우주에서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갓생살자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 유저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갓생을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자랑하고 남에게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자극받고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싶은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2~30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ADE0BE-859C-B953-8FCA-C6298D41A8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6C6FE"/>
              </a:clrFrom>
              <a:clrTo>
                <a:srgbClr val="96C6FE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109819" y="3855355"/>
            <a:ext cx="2637520" cy="26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5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EB822-8924-0D7B-5B8F-7C72EECD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000" dirty="0">
                <a:latin typeface="210 썸타임 R" panose="02020603020101020101" pitchFamily="18" charset="-127"/>
                <a:ea typeface="210 썸타임 R" panose="02020603020101020101" pitchFamily="18" charset="-127"/>
              </a:rPr>
              <a:t>주요 기능 </a:t>
            </a:r>
            <a:r>
              <a:rPr lang="en-US" altLang="ko-KR" sz="5000" dirty="0">
                <a:latin typeface="210 썸타임 R" panose="02020603020101020101" pitchFamily="18" charset="-127"/>
                <a:ea typeface="210 썸타임 R" panose="02020603020101020101" pitchFamily="18" charset="-127"/>
              </a:rPr>
              <a:t>(1)</a:t>
            </a:r>
            <a:endParaRPr lang="ko-KR" altLang="en-US" sz="5000" dirty="0">
              <a:latin typeface="210 썸타임 R" panose="02020603020101020101" pitchFamily="18" charset="-127"/>
              <a:ea typeface="210 썸타임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C72EC-962E-2F7A-5D9D-EB1B56A9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4545"/>
            <a:ext cx="3038159" cy="4215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8471C-C9EA-FCD8-0B73-94B0B55088BC}"/>
              </a:ext>
            </a:extLst>
          </p:cNvPr>
          <p:cNvSpPr txBox="1"/>
          <p:nvPr/>
        </p:nvSpPr>
        <p:spPr>
          <a:xfrm>
            <a:off x="4583574" y="2686809"/>
            <a:ext cx="7199454" cy="21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 </a:t>
            </a:r>
            <a:r>
              <a:rPr lang="ko-KR" altLang="en-US" sz="32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투두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기록</a:t>
            </a:r>
            <a:endParaRPr lang="en-US" altLang="ko-KR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하루 일정 기록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갓생에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대한 다이어리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피드백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1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B8AD2C-F039-22AF-8DE1-186BE7A8541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6C6FE"/>
              </a:clrFrom>
              <a:clrTo>
                <a:srgbClr val="96C6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3808" y="791480"/>
            <a:ext cx="2637520" cy="26375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FEB822-8924-0D7B-5B8F-7C72EECD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000" dirty="0">
                <a:latin typeface="210 썸타임 R" panose="02020603020101020101" pitchFamily="18" charset="-127"/>
                <a:ea typeface="210 썸타임 R" panose="02020603020101020101" pitchFamily="18" charset="-127"/>
              </a:rPr>
              <a:t>주요 기능 </a:t>
            </a:r>
            <a:r>
              <a:rPr lang="en-US" altLang="ko-KR" sz="5000" dirty="0">
                <a:latin typeface="210 썸타임 R" panose="02020603020101020101" pitchFamily="18" charset="-127"/>
                <a:ea typeface="210 썸타임 R" panose="02020603020101020101" pitchFamily="18" charset="-127"/>
              </a:rPr>
              <a:t>(2)</a:t>
            </a:r>
            <a:endParaRPr lang="ko-KR" altLang="en-US" sz="5000" dirty="0">
              <a:latin typeface="210 썸타임 R" panose="02020603020101020101" pitchFamily="18" charset="-127"/>
              <a:ea typeface="210 썸타임 R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02BCBF-D372-D33C-FA5C-AC493FB3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418" y="2294271"/>
            <a:ext cx="3044847" cy="3044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4722AD-775A-9F5F-F60F-29E5C1277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732" y="2294271"/>
            <a:ext cx="5116010" cy="287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2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EB822-8924-0D7B-5B8F-7C72EECD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000" dirty="0">
                <a:latin typeface="210 썸타임 R" panose="02020603020101020101" pitchFamily="18" charset="-127"/>
                <a:ea typeface="210 썸타임 R" panose="02020603020101020101" pitchFamily="18" charset="-127"/>
              </a:rPr>
              <a:t>주요 기능 </a:t>
            </a:r>
            <a:r>
              <a:rPr lang="en-US" altLang="ko-KR" sz="5000" dirty="0">
                <a:latin typeface="210 썸타임 R" panose="02020603020101020101" pitchFamily="18" charset="-127"/>
                <a:ea typeface="210 썸타임 R" panose="02020603020101020101" pitchFamily="18" charset="-127"/>
              </a:rPr>
              <a:t>(2)</a:t>
            </a:r>
            <a:endParaRPr lang="ko-KR" altLang="en-US" sz="5000" dirty="0">
              <a:latin typeface="210 썸타임 R" panose="02020603020101020101" pitchFamily="18" charset="-127"/>
              <a:ea typeface="210 썸타임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48EC1-50E8-53B8-EE13-5AE89EB05DBD}"/>
              </a:ext>
            </a:extLst>
          </p:cNvPr>
          <p:cNvSpPr txBox="1"/>
          <p:nvPr/>
        </p:nvSpPr>
        <p:spPr>
          <a:xfrm>
            <a:off x="7602999" y="2287547"/>
            <a:ext cx="4145305" cy="298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유저의 랜덤 일기 엿보기</a:t>
            </a:r>
            <a:endParaRPr lang="en-US" altLang="ko-KR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예쁜 애니메이션을 동반한 전환 효과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5B0272-8E9F-FC74-2866-958877B7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3075"/>
            <a:ext cx="6401425" cy="33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9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EB822-8924-0D7B-5B8F-7C72EECD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000" dirty="0">
                <a:latin typeface="210 썸타임 R" panose="02020603020101020101" pitchFamily="18" charset="-127"/>
                <a:ea typeface="210 썸타임 R" panose="02020603020101020101" pitchFamily="18" charset="-127"/>
              </a:rPr>
              <a:t>주요 기능 </a:t>
            </a:r>
            <a:r>
              <a:rPr lang="en-US" altLang="ko-KR" sz="5000" dirty="0">
                <a:latin typeface="210 썸타임 R" panose="02020603020101020101" pitchFamily="18" charset="-127"/>
                <a:ea typeface="210 썸타임 R" panose="02020603020101020101" pitchFamily="18" charset="-127"/>
              </a:rPr>
              <a:t>(3)</a:t>
            </a:r>
            <a:endParaRPr lang="ko-KR" altLang="en-US" sz="5000" dirty="0">
              <a:latin typeface="210 썸타임 R" panose="02020603020101020101" pitchFamily="18" charset="-127"/>
              <a:ea typeface="210 썸타임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48EC1-50E8-53B8-EE13-5AE89EB05DBD}"/>
              </a:ext>
            </a:extLst>
          </p:cNvPr>
          <p:cNvSpPr txBox="1"/>
          <p:nvPr/>
        </p:nvSpPr>
        <p:spPr>
          <a:xfrm>
            <a:off x="4583574" y="2675235"/>
            <a:ext cx="7199454" cy="21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갓생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레벨업하기</a:t>
            </a:r>
            <a:endParaRPr lang="en-US" altLang="ko-KR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달성율을 기반으로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레벨업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기능 구현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레벨이 높아질수록 다양한 아이템 사용 가능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Picture 2" descr="PNG 및 SVG의 위쪽 화살표 일러스트">
            <a:extLst>
              <a:ext uri="{FF2B5EF4-FFF2-40B4-BE49-F238E27FC236}">
                <a16:creationId xmlns:a16="http://schemas.microsoft.com/office/drawing/2014/main" id="{978A57A6-2EB0-87C9-3FEC-0C23B74FA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381" y="2114225"/>
            <a:ext cx="1508317" cy="327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66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092950-C62B-0466-C55E-10AE0C3A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0" t="31028" r="16837" b="32137"/>
          <a:stretch/>
        </p:blipFill>
        <p:spPr>
          <a:xfrm>
            <a:off x="3397623" y="2550459"/>
            <a:ext cx="2985247" cy="175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2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94</Words>
  <Application>Microsoft Office PowerPoint</Application>
  <PresentationFormat>와이드스크린</PresentationFormat>
  <Paragraphs>19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나눔스퀘어_ac Bold</vt:lpstr>
      <vt:lpstr>210 썸타임 B</vt:lpstr>
      <vt:lpstr>Arial</vt:lpstr>
      <vt:lpstr>Wingdings</vt:lpstr>
      <vt:lpstr>맑은 고딕</vt:lpstr>
      <vt:lpstr>210 썸타임 R</vt:lpstr>
      <vt:lpstr>Office 테마</vt:lpstr>
      <vt:lpstr>PowerPoint 프레젠테이션</vt:lpstr>
      <vt:lpstr>아이템 개요</vt:lpstr>
      <vt:lpstr>주요 기능 (1)</vt:lpstr>
      <vt:lpstr>주요 기능 (2)</vt:lpstr>
      <vt:lpstr>주요 기능 (2)</vt:lpstr>
      <vt:lpstr>주요 기능 (3)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한예진[ 학부재학 / 국어국문학과 ]</dc:creator>
  <cp:lastModifiedBy>한예진[ 학부재학 / 국어국문학과 ]</cp:lastModifiedBy>
  <cp:revision>1</cp:revision>
  <dcterms:created xsi:type="dcterms:W3CDTF">2022-08-13T06:52:17Z</dcterms:created>
  <dcterms:modified xsi:type="dcterms:W3CDTF">2022-08-18T10:22:24Z</dcterms:modified>
</cp:coreProperties>
</file>